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de7e8cd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de7e8cd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de7e8cd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de7e8cd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74" y="80525"/>
            <a:ext cx="7860075" cy="44914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621825" y="4572000"/>
            <a:ext cx="735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Watercolor painting of a tea cup placed in a lush garden setting. Colorful flowers bloom around, and butterflies flutter nearby. The weather is perfect, with a clear blue sky and a gentle breeze that rustles the leaves. The aroma of the tea mingles with the scent of fresh flowers, creating a rejuvenating atmosphere.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3" y="-60240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05650" y="4541100"/>
            <a:ext cx="873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Photo of a hand-drawn website UI diagram on a napkin, complete with annotations and design elements. The perspective suggests it's been freshly photographed by a camera, with subtle lens flares and shadows. Adjacently, on a digital device screen, a web application is displayed, mirroring the design from the napkin, emphasizing the translation of the sketch to a functional site.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